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m4a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hyperlink" Target="https://www.youtube.com/watch?v=TnSIFaer9X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4"/>
            <a:ext cx="9448800" cy="246379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Welcome to </a:t>
            </a:r>
            <a:br>
              <a:rPr lang="en-GB" dirty="0" smtClean="0"/>
            </a:br>
            <a:r>
              <a:rPr lang="en-GB" dirty="0" smtClean="0"/>
              <a:t>Mrs </a:t>
            </a:r>
            <a:r>
              <a:rPr lang="en-GB" dirty="0" smtClean="0"/>
              <a:t>D'Arcy's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collective worship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276" y="4267199"/>
            <a:ext cx="3504724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0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19"/>
    </mc:Choice>
    <mc:Fallback>
      <p:transition spd="slow" advTm="48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216431"/>
            <a:ext cx="8610600" cy="1293028"/>
          </a:xfrm>
        </p:spPr>
        <p:txBody>
          <a:bodyPr/>
          <a:lstStyle/>
          <a:p>
            <a:r>
              <a:rPr lang="en-GB" dirty="0" smtClean="0"/>
              <a:t>Half term fun!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9726">
            <a:off x="148632" y="284063"/>
            <a:ext cx="1720397" cy="160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614" y="829107"/>
            <a:ext cx="1781698" cy="1941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828" y="190660"/>
            <a:ext cx="2130404" cy="1614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0355">
            <a:off x="335772" y="2151566"/>
            <a:ext cx="1423071" cy="204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48401">
            <a:off x="3308986" y="3409466"/>
            <a:ext cx="1647721" cy="245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02679">
            <a:off x="3699612" y="1615683"/>
            <a:ext cx="1742848" cy="166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0900" y="12320"/>
            <a:ext cx="2692105" cy="1250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5786" y="2376665"/>
            <a:ext cx="1735715" cy="1635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59206">
            <a:off x="1879921" y="2924442"/>
            <a:ext cx="1639369" cy="2485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285579">
            <a:off x="78665" y="3790242"/>
            <a:ext cx="1415847" cy="2389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5828" y="4136558"/>
            <a:ext cx="2293430" cy="1944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217527">
            <a:off x="5411765" y="478378"/>
            <a:ext cx="1608138" cy="141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339696">
            <a:off x="6921501" y="4136558"/>
            <a:ext cx="2420002" cy="235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362460">
            <a:off x="9471811" y="4721376"/>
            <a:ext cx="1755052" cy="197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365454">
            <a:off x="1153977" y="5108589"/>
            <a:ext cx="2118488" cy="1670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48446" y="2170082"/>
            <a:ext cx="1541281" cy="150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508263">
            <a:off x="8210926" y="2216714"/>
            <a:ext cx="1435435" cy="2305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244049">
            <a:off x="9723782" y="2151157"/>
            <a:ext cx="2208494" cy="240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52"/>
    </mc:Choice>
    <mc:Fallback>
      <p:transition spd="slow" advTm="6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75127" cy="7148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8727" y="764373"/>
            <a:ext cx="727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rgbClr val="FF0000"/>
                </a:solidFill>
              </a:rPr>
              <a:t>HOPE</a:t>
            </a:r>
            <a:endParaRPr lang="en-GB" sz="9600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8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61"/>
    </mc:Choice>
    <mc:Fallback>
      <p:transition spd="slow" advTm="76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signs of spring can you see?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164" y="2240743"/>
            <a:ext cx="10820400" cy="11582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r>
              <a:rPr lang="en-GB" dirty="0" smtClean="0">
                <a:hlinkClick r:id="rId2"/>
              </a:rPr>
              <a:t>Click here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1429">
            <a:off x="583564" y="4739878"/>
            <a:ext cx="2223031" cy="159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409" y="4270118"/>
            <a:ext cx="1936173" cy="1735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7528">
            <a:off x="5242214" y="4315146"/>
            <a:ext cx="1943677" cy="155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64657">
            <a:off x="7403523" y="4477342"/>
            <a:ext cx="2147744" cy="122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36306">
            <a:off x="9703473" y="4263370"/>
            <a:ext cx="1678942" cy="1872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81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373" y="2531053"/>
            <a:ext cx="4495800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664364" y="748145"/>
            <a:ext cx="5421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FFFF00"/>
                </a:solidFill>
              </a:rPr>
              <a:t>Let’s Pray</a:t>
            </a:r>
            <a:endParaRPr lang="en-GB" sz="6000" dirty="0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6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36"/>
    </mc:Choice>
    <mc:Fallback>
      <p:transition spd="slow" advTm="5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90</TotalTime>
  <Words>19</Words>
  <Application>Microsoft Office PowerPoint</Application>
  <PresentationFormat>Widescreen</PresentationFormat>
  <Paragraphs>7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Century Gothic</vt:lpstr>
      <vt:lpstr>Vapor Trail</vt:lpstr>
      <vt:lpstr>Welcome to  Mrs D'Arcy's  collective worship</vt:lpstr>
      <vt:lpstr>Half term fun!</vt:lpstr>
      <vt:lpstr>PowerPoint Presentation</vt:lpstr>
      <vt:lpstr>What signs of spring can you see?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D’Arcy</dc:creator>
  <cp:lastModifiedBy>Wendy D’Arcy</cp:lastModifiedBy>
  <cp:revision>11</cp:revision>
  <dcterms:created xsi:type="dcterms:W3CDTF">2021-02-21T20:26:23Z</dcterms:created>
  <dcterms:modified xsi:type="dcterms:W3CDTF">2021-02-22T21:13:17Z</dcterms:modified>
</cp:coreProperties>
</file>