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_E-3Bqqei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0545" y="1258461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Welcome to Mrs D’Arcy’s collective worship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26" y="3457782"/>
            <a:ext cx="6294582" cy="31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1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89"/>
    </mc:Choice>
    <mc:Fallback>
      <p:transition spd="slow" advTm="76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3797"/>
            <a:ext cx="10820400" cy="4024125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sz="3200" dirty="0" smtClean="0">
                <a:hlinkClick r:id="rId2"/>
              </a:rPr>
              <a:t>Holy Week Cartoon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491" y="5093557"/>
            <a:ext cx="2244436" cy="171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6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reflect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85"/>
    </mc:Choice>
    <mc:Fallback>
      <p:transition spd="slow" advTm="46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pray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1022" y="2193925"/>
            <a:ext cx="7769956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38"/>
    </mc:Choice>
    <mc:Fallback>
      <p:transition spd="slow" advTm="24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100</TotalTime>
  <Words>14</Words>
  <Application>Microsoft Office PowerPoint</Application>
  <PresentationFormat>Widescreen</PresentationFormat>
  <Paragraphs>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Welcome to Mrs D’Arcy’s collective worship</vt:lpstr>
      <vt:lpstr>PowerPoint Presentation</vt:lpstr>
      <vt:lpstr>Time to reflect</vt:lpstr>
      <vt:lpstr>Let’s pray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D’Arcy</dc:creator>
  <cp:lastModifiedBy>Wendy D’Arcy</cp:lastModifiedBy>
  <cp:revision>7</cp:revision>
  <dcterms:created xsi:type="dcterms:W3CDTF">2021-03-28T16:40:49Z</dcterms:created>
  <dcterms:modified xsi:type="dcterms:W3CDTF">2021-03-28T18:29:52Z</dcterms:modified>
</cp:coreProperties>
</file>