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ED3fzkS-bh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Welcome to Mrs D’Arcy’s Collective worship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308" y="4951601"/>
            <a:ext cx="3426691" cy="190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96">
        <p:fade/>
      </p:transition>
    </mc:Choice>
    <mc:Fallback xmlns="">
      <p:transition spd="med" advTm="324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fix things?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540306">
            <a:off x="319022" y="1537222"/>
            <a:ext cx="2526130" cy="140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30" y="3352222"/>
            <a:ext cx="2192915" cy="147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39410">
            <a:off x="460855" y="5024215"/>
            <a:ext cx="2285279" cy="151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941" y="2523479"/>
            <a:ext cx="2236932" cy="165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642" y="4470400"/>
            <a:ext cx="2658862" cy="113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85653">
            <a:off x="6206474" y="2724393"/>
            <a:ext cx="2288743" cy="151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10933">
            <a:off x="8920598" y="2194680"/>
            <a:ext cx="1930667" cy="153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99"/>
    </mc:Choice>
    <mc:Fallback xmlns="">
      <p:transition spd="slow" advTm="43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509" y="976810"/>
            <a:ext cx="8610600" cy="1293028"/>
          </a:xfrm>
        </p:spPr>
        <p:txBody>
          <a:bodyPr/>
          <a:lstStyle/>
          <a:p>
            <a:r>
              <a:rPr lang="en-GB" dirty="0" smtClean="0"/>
              <a:t>Broken friendship – how can we fix it?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66" y="2386445"/>
            <a:ext cx="1878734" cy="165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211" y="4371979"/>
            <a:ext cx="1901989" cy="200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41" y="2094347"/>
            <a:ext cx="1663268" cy="185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3350" y="2193380"/>
            <a:ext cx="168592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5614" y="2458104"/>
            <a:ext cx="1870990" cy="166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1651" y="4594296"/>
            <a:ext cx="2344333" cy="178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2556" y="4569143"/>
            <a:ext cx="2406506" cy="175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95"/>
    </mc:Choice>
    <mc:Fallback xmlns="">
      <p:transition spd="slow" advTm="68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unforgiving servant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9458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Bible Stories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02" y="3688485"/>
            <a:ext cx="527685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57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841" y="1980046"/>
            <a:ext cx="58293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996" y="4091276"/>
            <a:ext cx="2552700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32" y="4271385"/>
            <a:ext cx="2552700" cy="231457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1"/>
    </mc:Choice>
    <mc:Fallback xmlns="">
      <p:transition spd="slow" advTm="84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34</TotalTime>
  <Words>26</Words>
  <Application>Microsoft Office PowerPoint</Application>
  <PresentationFormat>Widescreen</PresentationFormat>
  <Paragraphs>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Welcome to Mrs D’Arcy’s Collective worship</vt:lpstr>
      <vt:lpstr>How can we fix things?</vt:lpstr>
      <vt:lpstr>Broken friendship – how can we fix it?</vt:lpstr>
      <vt:lpstr>The unforgiving servant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Mrs D’Arcy’s Collective worship</dc:title>
  <dc:creator>Wendy D’Arcy</dc:creator>
  <cp:lastModifiedBy>Wendy D’Arcy</cp:lastModifiedBy>
  <cp:revision>5</cp:revision>
  <dcterms:created xsi:type="dcterms:W3CDTF">2021-03-21T16:51:34Z</dcterms:created>
  <dcterms:modified xsi:type="dcterms:W3CDTF">2021-03-21T17:29:23Z</dcterms:modified>
</cp:coreProperties>
</file>