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2/7/2021</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2/7/2021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2/7/2021</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2/7/2021</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2/7/2021</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2/7/2021</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2/7/2021</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LcouA_oWsnU"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764" y="1803405"/>
            <a:ext cx="10321636" cy="1825096"/>
          </a:xfrm>
        </p:spPr>
        <p:txBody>
          <a:bodyPr>
            <a:normAutofit fontScale="90000"/>
          </a:bodyPr>
          <a:lstStyle/>
          <a:p>
            <a:pPr algn="ctr"/>
            <a:r>
              <a:rPr lang="en-GB" smtClean="0"/>
              <a:t>Welcome to Mrs. D'Arcy's collective worship</a:t>
            </a:r>
            <a:br>
              <a:rPr lang="en-GB" smtClean="0"/>
            </a:br>
            <a:r>
              <a:rPr lang="en-GB" smtClean="0"/>
              <a:t>Monday 8</a:t>
            </a:r>
            <a:r>
              <a:rPr lang="en-GB" baseline="30000" smtClean="0"/>
              <a:t>th</a:t>
            </a:r>
            <a:r>
              <a:rPr lang="en-GB" smtClean="0"/>
              <a:t> February 2021</a:t>
            </a:r>
            <a:endParaRPr lang="en-GB" dirty="0"/>
          </a:p>
        </p:txBody>
      </p:sp>
      <p:pic>
        <p:nvPicPr>
          <p:cNvPr id="4" name="Picture 3"/>
          <p:cNvPicPr>
            <a:picLocks noChangeAspect="1"/>
          </p:cNvPicPr>
          <p:nvPr/>
        </p:nvPicPr>
        <p:blipFill>
          <a:blip r:embed="rId4"/>
          <a:stretch>
            <a:fillRect/>
          </a:stretch>
        </p:blipFill>
        <p:spPr>
          <a:xfrm>
            <a:off x="9722571" y="3925455"/>
            <a:ext cx="2026957" cy="2498436"/>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7035810"/>
      </p:ext>
    </p:extLst>
  </p:cSld>
  <p:clrMapOvr>
    <a:masterClrMapping/>
  </p:clrMapOvr>
  <mc:AlternateContent xmlns:mc="http://schemas.openxmlformats.org/markup-compatibility/2006">
    <mc:Choice xmlns:p14="http://schemas.microsoft.com/office/powerpoint/2010/main" Requires="p14">
      <p:transition spd="slow" p14:dur="2000" advTm="45211"/>
    </mc:Choice>
    <mc:Fallback>
      <p:transition spd="slow" advTm="4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Captain sir tom </a:t>
            </a:r>
            <a:r>
              <a:rPr lang="en-GB" dirty="0" err="1" smtClean="0"/>
              <a:t>moore</a:t>
            </a:r>
            <a:r>
              <a:rPr lang="en-GB" dirty="0" smtClean="0"/>
              <a:t/>
            </a:r>
            <a:br>
              <a:rPr lang="en-GB" dirty="0" smtClean="0"/>
            </a:br>
            <a:r>
              <a:rPr lang="en-GB" dirty="0" smtClean="0"/>
              <a:t>the nation’s hero</a:t>
            </a:r>
            <a:endParaRPr lang="en-GB" dirty="0"/>
          </a:p>
        </p:txBody>
      </p:sp>
      <p:pic>
        <p:nvPicPr>
          <p:cNvPr id="4" name="Content Placeholder 3"/>
          <p:cNvPicPr>
            <a:picLocks noGrp="1" noChangeAspect="1"/>
          </p:cNvPicPr>
          <p:nvPr>
            <p:ph idx="1"/>
          </p:nvPr>
        </p:nvPicPr>
        <p:blipFill>
          <a:blip r:embed="rId4"/>
          <a:stretch>
            <a:fillRect/>
          </a:stretch>
        </p:blipFill>
        <p:spPr>
          <a:xfrm>
            <a:off x="4724620" y="2193925"/>
            <a:ext cx="2742760" cy="402431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6" name="Picture 5"/>
          <p:cNvPicPr>
            <a:picLocks noChangeAspect="1"/>
          </p:cNvPicPr>
          <p:nvPr/>
        </p:nvPicPr>
        <p:blipFill>
          <a:blip r:embed="rId6"/>
          <a:stretch>
            <a:fillRect/>
          </a:stretch>
        </p:blipFill>
        <p:spPr>
          <a:xfrm>
            <a:off x="8127422" y="2288309"/>
            <a:ext cx="2245013" cy="3852554"/>
          </a:xfrm>
          <a:prstGeom prst="rect">
            <a:avLst/>
          </a:prstGeom>
        </p:spPr>
      </p:pic>
      <p:pic>
        <p:nvPicPr>
          <p:cNvPr id="7" name="Picture 6"/>
          <p:cNvPicPr>
            <a:picLocks noChangeAspect="1"/>
          </p:cNvPicPr>
          <p:nvPr/>
        </p:nvPicPr>
        <p:blipFill>
          <a:blip r:embed="rId7"/>
          <a:stretch>
            <a:fillRect/>
          </a:stretch>
        </p:blipFill>
        <p:spPr>
          <a:xfrm>
            <a:off x="296430" y="2233257"/>
            <a:ext cx="4035425" cy="3907606"/>
          </a:xfrm>
          <a:prstGeom prst="rect">
            <a:avLst/>
          </a:prstGeom>
        </p:spPr>
      </p:pic>
    </p:spTree>
    <p:extLst>
      <p:ext uri="{BB962C8B-B14F-4D97-AF65-F5344CB8AC3E}">
        <p14:creationId xmlns:p14="http://schemas.microsoft.com/office/powerpoint/2010/main" val="1475971019"/>
      </p:ext>
    </p:extLst>
  </p:cSld>
  <p:clrMapOvr>
    <a:masterClrMapping/>
  </p:clrMapOvr>
  <mc:AlternateContent xmlns:mc="http://schemas.openxmlformats.org/markup-compatibility/2006">
    <mc:Choice xmlns:p14="http://schemas.microsoft.com/office/powerpoint/2010/main" Requires="p14">
      <p:transition spd="slow" p14:dur="2000" advTm="141298"/>
    </mc:Choice>
    <mc:Fallback>
      <p:transition spd="slow" advTm="14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58100" y="854796"/>
            <a:ext cx="4191000" cy="5610225"/>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p:cNvSpPr txBox="1"/>
          <p:nvPr/>
        </p:nvSpPr>
        <p:spPr>
          <a:xfrm>
            <a:off x="138546" y="2142836"/>
            <a:ext cx="7426036" cy="769441"/>
          </a:xfrm>
          <a:prstGeom prst="rect">
            <a:avLst/>
          </a:prstGeom>
          <a:noFill/>
        </p:spPr>
        <p:txBody>
          <a:bodyPr wrap="square" rtlCol="0">
            <a:spAutoFit/>
          </a:bodyPr>
          <a:lstStyle/>
          <a:p>
            <a:r>
              <a:rPr lang="en-GB" sz="4400" dirty="0" smtClean="0">
                <a:hlinkClick r:id="rId3"/>
              </a:rPr>
              <a:t>You’ll Never Walk Alone</a:t>
            </a:r>
            <a:endParaRPr lang="en-GB" sz="4400" dirty="0"/>
          </a:p>
        </p:txBody>
      </p:sp>
    </p:spTree>
    <p:extLst>
      <p:ext uri="{BB962C8B-B14F-4D97-AF65-F5344CB8AC3E}">
        <p14:creationId xmlns:p14="http://schemas.microsoft.com/office/powerpoint/2010/main" val="3181775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can we learn from captain sir tom </a:t>
            </a:r>
            <a:r>
              <a:rPr lang="en-GB" dirty="0" err="1" smtClean="0"/>
              <a:t>moore</a:t>
            </a:r>
            <a:r>
              <a:rPr lang="en-GB" dirty="0" smtClean="0"/>
              <a:t>?</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r>
              <a:rPr lang="en-GB" dirty="0" smtClean="0"/>
              <a:t>“the </a:t>
            </a:r>
            <a:r>
              <a:rPr lang="en-GB" dirty="0"/>
              <a:t>quality of having experience, knowledge, and good judgement; the quality of being </a:t>
            </a:r>
            <a:r>
              <a:rPr lang="en-GB" dirty="0" smtClean="0"/>
              <a:t>wise”</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5" name="Rectangle 4"/>
          <p:cNvSpPr/>
          <p:nvPr/>
        </p:nvSpPr>
        <p:spPr>
          <a:xfrm>
            <a:off x="486484" y="4722290"/>
            <a:ext cx="6096000" cy="1200329"/>
          </a:xfrm>
          <a:prstGeom prst="rect">
            <a:avLst/>
          </a:prstGeom>
        </p:spPr>
        <p:txBody>
          <a:bodyPr>
            <a:spAutoFit/>
          </a:bodyPr>
          <a:lstStyle/>
          <a:p>
            <a:r>
              <a:rPr lang="en-GB" dirty="0">
                <a:latin typeface="Open Sans"/>
              </a:rPr>
              <a:t>“He was the one to make the difference. He has achieved the most astonishing thing. Not only has he raised the most incredible amount of money but he has also reminded us all that anything is truly possible,”</a:t>
            </a:r>
            <a:endParaRPr lang="en-GB" dirty="0"/>
          </a:p>
        </p:txBody>
      </p:sp>
      <p:pic>
        <p:nvPicPr>
          <p:cNvPr id="6" name="Picture 5"/>
          <p:cNvPicPr>
            <a:picLocks noChangeAspect="1"/>
          </p:cNvPicPr>
          <p:nvPr/>
        </p:nvPicPr>
        <p:blipFill>
          <a:blip r:embed="rId5"/>
          <a:stretch>
            <a:fillRect/>
          </a:stretch>
        </p:blipFill>
        <p:spPr>
          <a:xfrm>
            <a:off x="7063654" y="4177160"/>
            <a:ext cx="4641862" cy="2041525"/>
          </a:xfrm>
          <a:prstGeom prst="rect">
            <a:avLst/>
          </a:prstGeom>
        </p:spPr>
      </p:pic>
      <p:pic>
        <p:nvPicPr>
          <p:cNvPr id="7" name="Picture 6"/>
          <p:cNvPicPr>
            <a:picLocks noChangeAspect="1"/>
          </p:cNvPicPr>
          <p:nvPr/>
        </p:nvPicPr>
        <p:blipFill>
          <a:blip r:embed="rId6"/>
          <a:stretch>
            <a:fillRect/>
          </a:stretch>
        </p:blipFill>
        <p:spPr>
          <a:xfrm>
            <a:off x="128732" y="153587"/>
            <a:ext cx="2010049" cy="2040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8955897"/>
      </p:ext>
    </p:extLst>
  </p:cSld>
  <p:clrMapOvr>
    <a:masterClrMapping/>
  </p:clrMapOvr>
  <mc:AlternateContent xmlns:mc="http://schemas.openxmlformats.org/markup-compatibility/2006">
    <mc:Choice xmlns:p14="http://schemas.microsoft.com/office/powerpoint/2010/main" Requires="p14">
      <p:transition spd="slow" p14:dur="2000" advTm="108497"/>
    </mc:Choice>
    <mc:Fallback>
      <p:transition spd="slow" advTm="108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 us pray</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5" name="Picture 4"/>
          <p:cNvPicPr>
            <a:picLocks noChangeAspect="1"/>
          </p:cNvPicPr>
          <p:nvPr/>
        </p:nvPicPr>
        <p:blipFill>
          <a:blip r:embed="rId5"/>
          <a:stretch>
            <a:fillRect/>
          </a:stretch>
        </p:blipFill>
        <p:spPr>
          <a:xfrm>
            <a:off x="3977698" y="2688070"/>
            <a:ext cx="4476750" cy="3181350"/>
          </a:xfrm>
          <a:prstGeom prst="rect">
            <a:avLst/>
          </a:prstGeom>
        </p:spPr>
      </p:pic>
      <p:sp>
        <p:nvSpPr>
          <p:cNvPr id="6" name="TextBox 5"/>
          <p:cNvSpPr txBox="1"/>
          <p:nvPr/>
        </p:nvSpPr>
        <p:spPr>
          <a:xfrm>
            <a:off x="4498109" y="2003403"/>
            <a:ext cx="4110182" cy="369332"/>
          </a:xfrm>
          <a:prstGeom prst="rect">
            <a:avLst/>
          </a:prstGeom>
          <a:noFill/>
        </p:spPr>
        <p:txBody>
          <a:bodyPr wrap="square" rtlCol="0">
            <a:spAutoFit/>
          </a:bodyPr>
          <a:lstStyle/>
          <a:p>
            <a:r>
              <a:rPr lang="en-GB" dirty="0" smtClean="0"/>
              <a:t>‘You’ll never walk alone.’</a:t>
            </a:r>
            <a:endParaRPr lang="en-GB" dirty="0"/>
          </a:p>
        </p:txBody>
      </p:sp>
    </p:spTree>
    <p:extLst>
      <p:ext uri="{BB962C8B-B14F-4D97-AF65-F5344CB8AC3E}">
        <p14:creationId xmlns:p14="http://schemas.microsoft.com/office/powerpoint/2010/main" val="2064352952"/>
      </p:ext>
    </p:extLst>
  </p:cSld>
  <p:clrMapOvr>
    <a:masterClrMapping/>
  </p:clrMapOvr>
  <mc:AlternateContent xmlns:mc="http://schemas.openxmlformats.org/markup-compatibility/2006">
    <mc:Choice xmlns:p14="http://schemas.microsoft.com/office/powerpoint/2010/main" Requires="p14">
      <p:transition spd="slow" p14:dur="2000" advTm="73463"/>
    </mc:Choice>
    <mc:Fallback>
      <p:transition spd="slow" advTm="73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163</TotalTime>
  <Words>95</Words>
  <Application>Microsoft Office PowerPoint</Application>
  <PresentationFormat>Widescreen</PresentationFormat>
  <Paragraphs>10</Paragraphs>
  <Slides>5</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Century Gothic</vt:lpstr>
      <vt:lpstr>Open Sans</vt:lpstr>
      <vt:lpstr>Vapor Trail</vt:lpstr>
      <vt:lpstr>Welcome to Mrs. D'Arcy's collective worship Monday 8th February 2021</vt:lpstr>
      <vt:lpstr>Captain sir tom moore the nation’s hero</vt:lpstr>
      <vt:lpstr>PowerPoint Presentation</vt:lpstr>
      <vt:lpstr>What can we learn from captain sir tom moore?</vt:lpstr>
      <vt:lpstr>Let us pray</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Mrs. D'Arcy's collective worship</dc:title>
  <dc:creator>Wendy D’Arcy</dc:creator>
  <cp:lastModifiedBy>Wendy D’Arcy</cp:lastModifiedBy>
  <cp:revision>6</cp:revision>
  <dcterms:created xsi:type="dcterms:W3CDTF">2021-02-07T18:17:54Z</dcterms:created>
  <dcterms:modified xsi:type="dcterms:W3CDTF">2021-02-07T21:01:34Z</dcterms:modified>
</cp:coreProperties>
</file>