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www.youtube.com/watch?v=YxuWsFI3FI0"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youtube.com/watch?v=1gIgQudmzwA"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collective worship with </a:t>
            </a:r>
            <a:r>
              <a:rPr lang="en-GB" dirty="0" err="1" smtClean="0"/>
              <a:t>mrs</a:t>
            </a:r>
            <a:r>
              <a:rPr lang="en-GB" dirty="0" smtClean="0"/>
              <a:t>. </a:t>
            </a:r>
            <a:r>
              <a:rPr lang="en-GB" dirty="0" err="1" smtClean="0"/>
              <a:t>d’arcy</a:t>
            </a:r>
            <a:endParaRPr lang="en-GB" dirty="0"/>
          </a:p>
        </p:txBody>
      </p:sp>
      <p:sp>
        <p:nvSpPr>
          <p:cNvPr id="5" name="Rectangle 4"/>
          <p:cNvSpPr/>
          <p:nvPr/>
        </p:nvSpPr>
        <p:spPr>
          <a:xfrm>
            <a:off x="3288145" y="4359708"/>
            <a:ext cx="4190355" cy="1107996"/>
          </a:xfrm>
          <a:prstGeom prst="rect">
            <a:avLst/>
          </a:prstGeom>
        </p:spPr>
        <p:txBody>
          <a:bodyPr wrap="square">
            <a:spAutoFit/>
          </a:bodyPr>
          <a:lstStyle/>
          <a:p>
            <a:pPr algn="ctr"/>
            <a:r>
              <a:rPr lang="en-US" sz="6600" b="1" spc="50" dirty="0" smtClean="0">
                <a:ln w="9525" cmpd="sng">
                  <a:solidFill>
                    <a:schemeClr val="accent1"/>
                  </a:solidFill>
                  <a:prstDash val="solid"/>
                </a:ln>
                <a:solidFill>
                  <a:srgbClr val="70AD47">
                    <a:tint val="1000"/>
                  </a:srgbClr>
                </a:solidFill>
                <a:effectLst>
                  <a:glow rad="38100">
                    <a:schemeClr val="accent1">
                      <a:alpha val="40000"/>
                    </a:schemeClr>
                  </a:glow>
                </a:effectLst>
              </a:rPr>
              <a:t>WISDOM</a:t>
            </a:r>
            <a:endParaRPr lang="en-US" sz="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96718835"/>
      </p:ext>
    </p:extLst>
  </p:cSld>
  <p:clrMapOvr>
    <a:masterClrMapping/>
  </p:clrMapOvr>
  <mc:AlternateContent xmlns:mc="http://schemas.openxmlformats.org/markup-compatibility/2006">
    <mc:Choice xmlns:p14="http://schemas.microsoft.com/office/powerpoint/2010/main" Requires="p14">
      <p:transition spd="slow" p14:dur="2000" advTm="22873"/>
    </mc:Choice>
    <mc:Fallback>
      <p:transition spd="slow" advTm="22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move into the presence of the lord….</a:t>
            </a:r>
            <a:endParaRPr lang="en-GB" dirty="0"/>
          </a:p>
        </p:txBody>
      </p:sp>
      <p:pic>
        <p:nvPicPr>
          <p:cNvPr id="4" name="Picture 3"/>
          <p:cNvPicPr>
            <a:picLocks noChangeAspect="1"/>
          </p:cNvPicPr>
          <p:nvPr/>
        </p:nvPicPr>
        <p:blipFill>
          <a:blip r:embed="rId4"/>
          <a:stretch>
            <a:fillRect/>
          </a:stretch>
        </p:blipFill>
        <p:spPr>
          <a:xfrm>
            <a:off x="3784454" y="2565400"/>
            <a:ext cx="4124325" cy="274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62909" y="5698836"/>
            <a:ext cx="7786255" cy="830997"/>
          </a:xfrm>
          <a:prstGeom prst="rect">
            <a:avLst/>
          </a:prstGeom>
          <a:noFill/>
        </p:spPr>
        <p:txBody>
          <a:bodyPr wrap="square" rtlCol="0">
            <a:spAutoFit/>
          </a:bodyPr>
          <a:lstStyle/>
          <a:p>
            <a:r>
              <a:rPr lang="en-GB" sz="4800" dirty="0" err="1" smtClean="0">
                <a:hlinkClick r:id="rId5"/>
              </a:rPr>
              <a:t>Hallulujah</a:t>
            </a:r>
            <a:endParaRPr lang="en-GB" sz="48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31894354"/>
      </p:ext>
    </p:extLst>
  </p:cSld>
  <p:clrMapOvr>
    <a:masterClrMapping/>
  </p:clrMapOvr>
  <mc:AlternateContent xmlns:mc="http://schemas.openxmlformats.org/markup-compatibility/2006">
    <mc:Choice xmlns:p14="http://schemas.microsoft.com/office/powerpoint/2010/main" Requires="p14">
      <p:transition spd="slow" p14:dur="2000" advTm="23897"/>
    </mc:Choice>
    <mc:Fallback>
      <p:transition spd="slow" advTm="23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22" y="3481791"/>
            <a:ext cx="9905998" cy="1478570"/>
          </a:xfrm>
        </p:spPr>
        <p:txBody>
          <a:bodyPr>
            <a:normAutofit fontScale="90000"/>
          </a:bodyPr>
          <a:lstStyle/>
          <a:p>
            <a:pPr fontAlgn="base"/>
            <a:r>
              <a:rPr lang="en-GB" dirty="0"/>
              <a:t>"Only root karate come from Miyagi. Just like bonsai choose own way grow because root strong you choose own way do karate same reason." - </a:t>
            </a:r>
            <a:r>
              <a:rPr lang="en-GB" b="1" dirty="0"/>
              <a:t>Mr. Miyagi</a:t>
            </a:r>
            <a:r>
              <a:rPr lang="en-GB" dirty="0"/>
              <a:t/>
            </a:r>
            <a:br>
              <a:rPr lang="en-GB" dirty="0"/>
            </a:br>
            <a:endParaRPr lang="en-GB" dirty="0"/>
          </a:p>
        </p:txBody>
      </p:sp>
      <p:sp>
        <p:nvSpPr>
          <p:cNvPr id="3" name="Content Placeholder 2"/>
          <p:cNvSpPr>
            <a:spLocks noGrp="1"/>
          </p:cNvSpPr>
          <p:nvPr>
            <p:ph idx="1"/>
          </p:nvPr>
        </p:nvSpPr>
        <p:spPr>
          <a:xfrm>
            <a:off x="1270721" y="1316614"/>
            <a:ext cx="9905999" cy="1029422"/>
          </a:xfrm>
        </p:spPr>
        <p:txBody>
          <a:bodyPr/>
          <a:lstStyle/>
          <a:p>
            <a:pPr marL="0" indent="0">
              <a:buNone/>
            </a:pPr>
            <a:r>
              <a:rPr lang="en-GB" dirty="0" smtClean="0">
                <a:hlinkClick r:id="rId4"/>
              </a:rPr>
              <a:t>Karate </a:t>
            </a:r>
            <a:r>
              <a:rPr lang="en-GB" dirty="0" err="1" smtClean="0">
                <a:hlinkClick r:id="rId4"/>
              </a:rPr>
              <a:t>Kid</a:t>
            </a:r>
            <a:r>
              <a:rPr lang="en-GB" dirty="0" err="1" smtClean="0">
                <a:hlinkClick r:id="rId4"/>
              </a:rPr>
              <a:t>Karate</a:t>
            </a:r>
            <a:r>
              <a:rPr lang="en-GB" dirty="0" smtClean="0">
                <a:hlinkClick r:id="rId4"/>
              </a:rPr>
              <a:t> Kid Clip</a:t>
            </a:r>
            <a:endParaRPr lang="en-GB" dirty="0"/>
          </a:p>
        </p:txBody>
      </p:sp>
      <p:pic>
        <p:nvPicPr>
          <p:cNvPr id="4" name="Picture 3"/>
          <p:cNvPicPr>
            <a:picLocks noChangeAspect="1"/>
          </p:cNvPicPr>
          <p:nvPr/>
        </p:nvPicPr>
        <p:blipFill>
          <a:blip r:embed="rId5"/>
          <a:stretch>
            <a:fillRect/>
          </a:stretch>
        </p:blipFill>
        <p:spPr>
          <a:xfrm>
            <a:off x="9439517" y="4775200"/>
            <a:ext cx="2657954" cy="1987550"/>
          </a:xfrm>
          <a:prstGeom prst="rect">
            <a:avLst/>
          </a:prstGeom>
          <a:ln>
            <a:noFill/>
          </a:ln>
          <a:effectLst>
            <a:outerShdw blurRad="292100" dist="139700" dir="2700000" algn="tl" rotWithShape="0">
              <a:srgbClr val="333333">
                <a:alpha val="65000"/>
              </a:srgbClr>
            </a:outerShdw>
          </a:effec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248339909"/>
      </p:ext>
    </p:extLst>
  </p:cSld>
  <p:clrMapOvr>
    <a:masterClrMapping/>
  </p:clrMapOvr>
  <mc:AlternateContent xmlns:mc="http://schemas.openxmlformats.org/markup-compatibility/2006">
    <mc:Choice xmlns:p14="http://schemas.microsoft.com/office/powerpoint/2010/main" Requires="p14">
      <p:transition spd="slow" p14:dur="2000" advTm="39517"/>
    </mc:Choice>
    <mc:Fallback>
      <p:transition spd="slow" advTm="39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554287"/>
            <a:ext cx="9905999" cy="2368695"/>
          </a:xfrm>
        </p:spPr>
        <p:txBody>
          <a:bodyPr/>
          <a:lstStyle/>
          <a:p>
            <a:pPr marL="0" indent="0">
              <a:buNone/>
            </a:pPr>
            <a:r>
              <a:rPr lang="en-GB" dirty="0"/>
              <a:t>You are the only possible version of you don't copy others, you have to give value to your roots, because they will be the foundations of what you can become. So strong roots, and strong foundations, equal a stronger and better you in the future if you make use of them</a:t>
            </a:r>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52741900"/>
      </p:ext>
    </p:extLst>
  </p:cSld>
  <p:clrMapOvr>
    <a:masterClrMapping/>
  </p:clrMapOvr>
  <mc:AlternateContent xmlns:mc="http://schemas.openxmlformats.org/markup-compatibility/2006">
    <mc:Choice xmlns:p14="http://schemas.microsoft.com/office/powerpoint/2010/main" Requires="p14">
      <p:transition spd="slow" p14:dur="2000" advTm="57256"/>
    </mc:Choice>
    <mc:Fallback>
      <p:transition spd="slow" advTm="57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49487"/>
            <a:ext cx="9905999" cy="1574368"/>
          </a:xfrm>
        </p:spPr>
        <p:txBody>
          <a:bodyPr/>
          <a:lstStyle/>
          <a:p>
            <a:pPr marL="0" indent="0">
              <a:buNone/>
            </a:pPr>
            <a:r>
              <a:rPr lang="en-GB" dirty="0" smtClean="0"/>
              <a:t>We </a:t>
            </a:r>
            <a:r>
              <a:rPr lang="en-GB" dirty="0"/>
              <a:t>need to build our lives on Jesus Christ, so that when trouble comes we will be able to stand firm with faith in God</a:t>
            </a:r>
            <a:endParaRPr lang="en-GB" dirty="0"/>
          </a:p>
        </p:txBody>
      </p:sp>
      <p:pic>
        <p:nvPicPr>
          <p:cNvPr id="4" name="Picture 3"/>
          <p:cNvPicPr>
            <a:picLocks noChangeAspect="1"/>
          </p:cNvPicPr>
          <p:nvPr/>
        </p:nvPicPr>
        <p:blipFill>
          <a:blip r:embed="rId4"/>
          <a:stretch>
            <a:fillRect/>
          </a:stretch>
        </p:blipFill>
        <p:spPr>
          <a:xfrm>
            <a:off x="7540250" y="3168072"/>
            <a:ext cx="3381893" cy="2568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261099184"/>
      </p:ext>
    </p:extLst>
  </p:cSld>
  <p:clrMapOvr>
    <a:masterClrMapping/>
  </p:clrMapOvr>
  <mc:AlternateContent xmlns:mc="http://schemas.openxmlformats.org/markup-compatibility/2006">
    <mc:Choice xmlns:p14="http://schemas.microsoft.com/office/powerpoint/2010/main" Requires="p14">
      <p:transition spd="slow" p14:dur="2000" advTm="96695"/>
    </mc:Choice>
    <mc:Fallback>
      <p:transition spd="slow" advTm="966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rPr>
              <a:t>Let’s Pray</a:t>
            </a:r>
            <a:endParaRPr lang="en-GB" sz="7200" b="1" dirty="0">
              <a:solidFill>
                <a:schemeClr val="bg1"/>
              </a:solidFill>
            </a:endParaRPr>
          </a:p>
        </p:txBody>
      </p:sp>
      <p:pic>
        <p:nvPicPr>
          <p:cNvPr id="4" name="Content Placeholder 3"/>
          <p:cNvPicPr>
            <a:picLocks noGrp="1" noChangeAspect="1"/>
          </p:cNvPicPr>
          <p:nvPr>
            <p:ph idx="1"/>
          </p:nvPr>
        </p:nvPicPr>
        <p:blipFill>
          <a:blip r:embed="rId4"/>
          <a:stretch>
            <a:fillRect/>
          </a:stretch>
        </p:blipFill>
        <p:spPr>
          <a:xfrm>
            <a:off x="4222749" y="3176804"/>
            <a:ext cx="3743325" cy="2333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05231721"/>
      </p:ext>
    </p:extLst>
  </p:cSld>
  <p:clrMapOvr>
    <a:masterClrMapping/>
  </p:clrMapOvr>
  <mc:AlternateContent xmlns:mc="http://schemas.openxmlformats.org/markup-compatibility/2006">
    <mc:Choice xmlns:p14="http://schemas.microsoft.com/office/powerpoint/2010/main" Requires="p14">
      <p:transition spd="slow" p14:dur="2000" advTm="41517"/>
    </mc:Choice>
    <mc:Fallback>
      <p:transition spd="slow" advTm="41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58</TotalTime>
  <Words>136</Words>
  <Application>Microsoft Office PowerPoint</Application>
  <PresentationFormat>Widescreen</PresentationFormat>
  <Paragraphs>9</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Tw Cen MT</vt:lpstr>
      <vt:lpstr>Circuit</vt:lpstr>
      <vt:lpstr>Welcome to collective worship with mrs. d’arcy</vt:lpstr>
      <vt:lpstr>Let us move into the presence of the lord….</vt:lpstr>
      <vt:lpstr>"Only root karate come from Miyagi. Just like bonsai choose own way grow because root strong you choose own way do karate same reason." - Mr. Miyagi </vt:lpstr>
      <vt:lpstr>PowerPoint Presentation</vt:lpstr>
      <vt:lpstr>PowerPoint Presentation</vt:lpstr>
      <vt:lpstr>Let’s Pray</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collective worship with mrs. d’arcy</dc:title>
  <dc:creator>Wendy D’Arcy</dc:creator>
  <cp:lastModifiedBy>Wendy D’Arcy</cp:lastModifiedBy>
  <cp:revision>5</cp:revision>
  <dcterms:created xsi:type="dcterms:W3CDTF">2021-01-24T15:47:38Z</dcterms:created>
  <dcterms:modified xsi:type="dcterms:W3CDTF">2021-01-24T16:45:52Z</dcterms:modified>
</cp:coreProperties>
</file>