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65" r:id="rId6"/>
    <p:sldId id="266" r:id="rId7"/>
    <p:sldId id="270" r:id="rId8"/>
    <p:sldId id="261" r:id="rId9"/>
    <p:sldId id="271" r:id="rId10"/>
    <p:sldId id="269" r:id="rId11"/>
    <p:sldId id="272" r:id="rId12"/>
    <p:sldId id="262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87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57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0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12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1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7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89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35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48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8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1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C4200-9181-483F-84CB-3A4C70C66E3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2299-0623-4E64-8D0E-E7A6C8BF7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9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264" y="-572285"/>
            <a:ext cx="10818283" cy="1646302"/>
          </a:xfrm>
        </p:spPr>
        <p:txBody>
          <a:bodyPr/>
          <a:lstStyle/>
          <a:p>
            <a:pPr algn="ctr"/>
            <a:r>
              <a:rPr lang="en-GB" sz="4000" dirty="0" smtClean="0">
                <a:solidFill>
                  <a:schemeClr val="tx2"/>
                </a:solidFill>
                <a:latin typeface="XCCW Joined 1a" panose="03050602040000000000" pitchFamily="66" charset="0"/>
              </a:rPr>
              <a:t>Miss Thomas’ Collective Worship</a:t>
            </a:r>
            <a:endParaRPr lang="en-GB" sz="4000" dirty="0">
              <a:solidFill>
                <a:schemeClr val="tx2"/>
              </a:solidFill>
              <a:latin typeface="XCCW Joined 1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938" y="6287382"/>
            <a:ext cx="7766936" cy="730717"/>
          </a:xfrm>
        </p:spPr>
        <p:txBody>
          <a:bodyPr>
            <a:normAutofit/>
          </a:bodyPr>
          <a:lstStyle/>
          <a:p>
            <a:pPr algn="ctr"/>
            <a:r>
              <a:rPr lang="en-GB" sz="2400" dirty="0" smtClean="0">
                <a:latin typeface="XCCW Joined 1a" panose="03050602040000000000" pitchFamily="66" charset="0"/>
              </a:rPr>
              <a:t>Tuesday 25</a:t>
            </a:r>
            <a:r>
              <a:rPr lang="en-GB" sz="2400" baseline="30000" dirty="0" smtClean="0">
                <a:latin typeface="XCCW Joined 1a" panose="03050602040000000000" pitchFamily="66" charset="0"/>
              </a:rPr>
              <a:t>th</a:t>
            </a:r>
            <a:r>
              <a:rPr lang="en-GB" sz="2400" dirty="0" smtClean="0">
                <a:latin typeface="XCCW Joined 1a" panose="03050602040000000000" pitchFamily="66" charset="0"/>
              </a:rPr>
              <a:t> May 2021</a:t>
            </a:r>
            <a:endParaRPr lang="en-GB" sz="2400" dirty="0">
              <a:latin typeface="XCCW Joined 1a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4350"/>
          <a:stretch/>
        </p:blipFill>
        <p:spPr>
          <a:xfrm>
            <a:off x="3004496" y="1499474"/>
            <a:ext cx="6451818" cy="43624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582" y="6043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19129" y="485874"/>
            <a:ext cx="11207649" cy="5947009"/>
          </a:xfrm>
          <a:prstGeom prst="rect">
            <a:avLst/>
          </a:prstGeom>
        </p:spPr>
      </p:pic>
      <p:pic>
        <p:nvPicPr>
          <p:cNvPr id="2" name="16 Match of the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47" y="6189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3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19129" y="485874"/>
            <a:ext cx="11207649" cy="5947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47" y="6189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r="9975"/>
          <a:stretch/>
        </p:blipFill>
        <p:spPr bwMode="auto">
          <a:xfrm>
            <a:off x="358284" y="232009"/>
            <a:ext cx="4651131" cy="63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93" y="1530229"/>
            <a:ext cx="5353050" cy="53530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284" y="6138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504950"/>
            <a:ext cx="5353050" cy="5353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510" y="302359"/>
            <a:ext cx="766041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>
              <a:solidFill>
                <a:srgbClr val="002060"/>
              </a:solidFill>
              <a:latin typeface="XCCW Joined 1a" panose="03050602040000000000" pitchFamily="66" charset="0"/>
            </a:endParaRPr>
          </a:p>
          <a:p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Dear God,</a:t>
            </a:r>
          </a:p>
          <a:p>
            <a:endParaRPr lang="en-GB" sz="2800" dirty="0" smtClean="0">
              <a:solidFill>
                <a:srgbClr val="002060"/>
              </a:solidFill>
              <a:latin typeface="XCCW Joined 1a" panose="03050602040000000000" pitchFamily="66" charset="0"/>
            </a:endParaRPr>
          </a:p>
          <a:p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We</a:t>
            </a:r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 pray that today you teach us that we can’t do everything alone. </a:t>
            </a:r>
          </a:p>
          <a:p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Put people in our paths today so that we can be partners to </a:t>
            </a:r>
            <a:r>
              <a:rPr lang="en-GB" sz="2800" dirty="0">
                <a:solidFill>
                  <a:srgbClr val="002060"/>
                </a:solidFill>
                <a:latin typeface="XCCW Joined 1a" panose="03050602040000000000" pitchFamily="66" charset="0"/>
              </a:rPr>
              <a:t>t</a:t>
            </a:r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hem.</a:t>
            </a:r>
          </a:p>
          <a:p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Bless our efforts so that friendship</a:t>
            </a:r>
            <a:r>
              <a:rPr lang="en-GB" sz="2800" dirty="0">
                <a:solidFill>
                  <a:srgbClr val="002060"/>
                </a:solidFill>
                <a:latin typeface="XCCW Joined 1a" panose="03050602040000000000" pitchFamily="66" charset="0"/>
              </a:rPr>
              <a:t> </a:t>
            </a:r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and</a:t>
            </a:r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 teamwork produce more together than we could as individuals,</a:t>
            </a:r>
            <a:endParaRPr lang="en-GB" sz="2800" dirty="0" smtClean="0">
              <a:solidFill>
                <a:srgbClr val="002060"/>
              </a:solidFill>
              <a:latin typeface="XCCW Joined 1a" panose="03050602040000000000" pitchFamily="66" charset="0"/>
            </a:endParaRPr>
          </a:p>
          <a:p>
            <a:endParaRPr lang="en-GB" sz="2800" dirty="0">
              <a:solidFill>
                <a:srgbClr val="002060"/>
              </a:solidFill>
              <a:latin typeface="XCCW Joined 1a" panose="03050602040000000000" pitchFamily="66" charset="0"/>
            </a:endParaRPr>
          </a:p>
          <a:p>
            <a:r>
              <a:rPr lang="en-GB" sz="2800" dirty="0" smtClean="0">
                <a:solidFill>
                  <a:srgbClr val="002060"/>
                </a:solidFill>
                <a:latin typeface="XCCW Joined 1a" panose="03050602040000000000" pitchFamily="66" charset="0"/>
              </a:rPr>
              <a:t>Amen</a:t>
            </a:r>
            <a:endParaRPr lang="en-GB" sz="2800" dirty="0">
              <a:solidFill>
                <a:srgbClr val="002060"/>
              </a:solidFill>
              <a:latin typeface="XCCW Joined 1a" panose="03050602040000000000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510" y="61834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2133600"/>
            <a:ext cx="3981450" cy="4664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123825"/>
            <a:ext cx="3981450" cy="6674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2952750"/>
            <a:ext cx="3981450" cy="38452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" y="6121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5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87" y="219075"/>
            <a:ext cx="10110788" cy="6515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643" y="4435054"/>
            <a:ext cx="9667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XCCW Joined 1a" panose="03050602040000000000" pitchFamily="66" charset="0"/>
              </a:rPr>
              <a:t>Mark 6: 7-13</a:t>
            </a:r>
          </a:p>
          <a:p>
            <a:pPr algn="ctr"/>
            <a:r>
              <a:rPr lang="en-GB" sz="5000" dirty="0" smtClean="0">
                <a:latin typeface="XCCW Joined 1a" panose="03050602040000000000" pitchFamily="66" charset="0"/>
              </a:rPr>
              <a:t>The 12 Disciples</a:t>
            </a:r>
            <a:endParaRPr lang="en-GB" sz="5000" dirty="0">
              <a:latin typeface="XCCW Joined 1a" panose="03050602040000000000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78" y="624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666750"/>
            <a:ext cx="4257675" cy="5610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94" y="3884030"/>
            <a:ext cx="6370760" cy="239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8494" y="666750"/>
            <a:ext cx="6572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Comic Sans MS" panose="030F0702030302020204" pitchFamily="66" charset="0"/>
              </a:rPr>
              <a:t>Think about a time when you worked well as part of a team with </a:t>
            </a:r>
            <a:r>
              <a:rPr lang="en-GB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friends.</a:t>
            </a:r>
          </a:p>
          <a:p>
            <a:endParaRPr lang="en-GB" sz="3000" dirty="0" smtClean="0">
              <a:latin typeface="Comic Sans MS" panose="030F0702030302020204" pitchFamily="66" charset="0"/>
            </a:endParaRPr>
          </a:p>
          <a:p>
            <a:r>
              <a:rPr lang="en-GB" sz="3000" dirty="0" smtClean="0">
                <a:latin typeface="Comic Sans MS" panose="030F0702030302020204" pitchFamily="66" charset="0"/>
              </a:rPr>
              <a:t>What did you and your </a:t>
            </a:r>
            <a:r>
              <a:rPr lang="en-GB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friends</a:t>
            </a:r>
            <a:r>
              <a:rPr lang="en-GB" sz="3000" dirty="0" smtClean="0">
                <a:latin typeface="Comic Sans MS" panose="030F0702030302020204" pitchFamily="66" charset="0"/>
              </a:rPr>
              <a:t> do to work well together?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12" y="6156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0" y="3930162"/>
            <a:ext cx="2061277" cy="2716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093" y="510297"/>
            <a:ext cx="9281611" cy="59626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97" y="6158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21" y="232069"/>
            <a:ext cx="10386011" cy="643068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058" y="6105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3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30" y="224623"/>
            <a:ext cx="10386011" cy="6430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414284">
            <a:off x="909571" y="753978"/>
            <a:ext cx="21610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latin typeface="Comic Sans MS" panose="030F0702030302020204" pitchFamily="66" charset="0"/>
              </a:rPr>
              <a:t>safety</a:t>
            </a:r>
            <a:endParaRPr lang="en-GB" sz="50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8043" y="396139"/>
            <a:ext cx="2838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latin typeface="Comic Sans MS" panose="030F0702030302020204" pitchFamily="66" charset="0"/>
              </a:rPr>
              <a:t>company</a:t>
            </a:r>
            <a:endParaRPr lang="en-GB" sz="5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072771">
            <a:off x="4748610" y="5222871"/>
            <a:ext cx="2884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latin typeface="Comic Sans MS" panose="030F0702030302020204" pitchFamily="66" charset="0"/>
              </a:rPr>
              <a:t>support</a:t>
            </a:r>
            <a:endParaRPr lang="en-GB" sz="5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84582">
            <a:off x="7358833" y="1703621"/>
            <a:ext cx="30460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latin typeface="Comic Sans MS" panose="030F0702030302020204" pitchFamily="66" charset="0"/>
              </a:rPr>
              <a:t>protect</a:t>
            </a:r>
            <a:endParaRPr lang="en-GB" sz="5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414284">
            <a:off x="894217" y="5331249"/>
            <a:ext cx="2529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latin typeface="Comic Sans MS" panose="030F0702030302020204" pitchFamily="66" charset="0"/>
              </a:rPr>
              <a:t>witness</a:t>
            </a:r>
            <a:endParaRPr lang="en-GB" sz="5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639013">
            <a:off x="9332009" y="5331249"/>
            <a:ext cx="21610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latin typeface="Comic Sans MS" panose="030F0702030302020204" pitchFamily="66" charset="0"/>
              </a:rPr>
              <a:t>friend</a:t>
            </a:r>
            <a:endParaRPr lang="en-GB" sz="5000" dirty="0">
              <a:latin typeface="Comic Sans MS" panose="030F0702030302020204" pitchFamily="66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80" y="5941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lipartmag.com/images/mirror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6" y="512344"/>
            <a:ext cx="5002823" cy="60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887" y="512343"/>
            <a:ext cx="6148582" cy="602957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975" y="6298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lipartmag.com/images/mirror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6" y="512344"/>
            <a:ext cx="3235249" cy="371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46" y="4427621"/>
            <a:ext cx="3198990" cy="2204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455" y="512344"/>
            <a:ext cx="3736743" cy="2987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058" y="512344"/>
            <a:ext cx="4429059" cy="362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0455" y="3527328"/>
            <a:ext cx="2384258" cy="3104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695" y="4230604"/>
            <a:ext cx="3289502" cy="2401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6179" y="4230604"/>
            <a:ext cx="2213105" cy="244073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227" y="6183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100</Words>
  <Application>Microsoft Office PowerPoint</Application>
  <PresentationFormat>Widescreen</PresentationFormat>
  <Paragraphs>21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XCCW Joined 1a</vt:lpstr>
      <vt:lpstr>Office Theme</vt:lpstr>
      <vt:lpstr>Miss Thomas’ Collective 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Hardwicke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 Thomas’ Collective Worship</dc:title>
  <dc:creator>Jennet Thomas</dc:creator>
  <cp:lastModifiedBy>Jennet Thomas</cp:lastModifiedBy>
  <cp:revision>24</cp:revision>
  <dcterms:created xsi:type="dcterms:W3CDTF">2021-05-13T18:09:22Z</dcterms:created>
  <dcterms:modified xsi:type="dcterms:W3CDTF">2021-05-22T08:22:40Z</dcterms:modified>
</cp:coreProperties>
</file>