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0" r:id="rId5"/>
    <p:sldId id="257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94660"/>
  </p:normalViewPr>
  <p:slideViewPr>
    <p:cSldViewPr snapToGrid="0">
      <p:cViewPr varScale="1">
        <p:scale>
          <a:sx n="64" d="100"/>
          <a:sy n="64" d="100"/>
        </p:scale>
        <p:origin x="8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94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55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33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9460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13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27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842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753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17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18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0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92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6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39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851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996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0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904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9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1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3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5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7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0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9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1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3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39D4D63F-DE75-4E48-8EB9-09CAACB3B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5197" y="-1039265"/>
            <a:ext cx="13219604" cy="78549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67F624-BFB7-F24C-84FD-32D2DD772E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3991"/>
          <a:stretch/>
        </p:blipFill>
        <p:spPr>
          <a:xfrm>
            <a:off x="482462" y="-183773"/>
            <a:ext cx="11452568" cy="2719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0F3787F-B567-4027-B316-731A80DD9338}"/>
              </a:ext>
            </a:extLst>
          </p:cNvPr>
          <p:cNvSpPr/>
          <p:nvPr/>
        </p:nvSpPr>
        <p:spPr>
          <a:xfrm>
            <a:off x="3534310" y="1771076"/>
            <a:ext cx="5753527" cy="1541400"/>
          </a:xfrm>
          <a:prstGeom prst="triangl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A4E39ED-6984-2340-8A1C-BC97007790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4131" y="2346459"/>
            <a:ext cx="8400948" cy="1155431"/>
          </a:xfrm>
          <a:prstGeom prst="rect">
            <a:avLst/>
          </a:prstGeom>
        </p:spPr>
      </p:pic>
      <p:pic>
        <p:nvPicPr>
          <p:cNvPr id="2" name="masked singer_1">
            <a:hlinkClick r:id="" action="ppaction://media"/>
            <a:extLst>
              <a:ext uri="{FF2B5EF4-FFF2-40B4-BE49-F238E27FC236}">
                <a16:creationId xmlns:a16="http://schemas.microsoft.com/office/drawing/2014/main" id="{A0CDABB9-3B7D-4B0D-943C-1FA3F0799E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73548" y="5209226"/>
            <a:ext cx="809345" cy="723774"/>
          </a:xfrm>
          <a:prstGeom prst="rect">
            <a:avLst/>
          </a:prstGeom>
        </p:spPr>
      </p:pic>
      <p:pic>
        <p:nvPicPr>
          <p:cNvPr id="1028" name="Picture 4" descr="Rendered Image">
            <a:extLst>
              <a:ext uri="{FF2B5EF4-FFF2-40B4-BE49-F238E27FC236}">
                <a16:creationId xmlns:a16="http://schemas.microsoft.com/office/drawing/2014/main" id="{9529F9EB-8D1C-4E6C-86F8-DF41DAE77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02" y="1822604"/>
            <a:ext cx="1082887" cy="51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8062" y="5933000"/>
            <a:ext cx="1283810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0" dirty="0">
                <a:solidFill>
                  <a:srgbClr val="FFFF00"/>
                </a:solidFill>
                <a:latin typeface="Stencil" panose="040409050D0802020404" pitchFamily="82" charset="0"/>
              </a:rPr>
              <a:t>Hardwicke Parochial Primary School</a:t>
            </a:r>
          </a:p>
        </p:txBody>
      </p:sp>
    </p:spTree>
    <p:extLst>
      <p:ext uri="{BB962C8B-B14F-4D97-AF65-F5344CB8AC3E}">
        <p14:creationId xmlns:p14="http://schemas.microsoft.com/office/powerpoint/2010/main" val="10296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1CC41C-EA79-DA49-A553-0D8475A5E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57018"/>
            <a:ext cx="12192001" cy="8363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4793BA-FEAB-E148-9077-95DE4D950262}"/>
              </a:ext>
            </a:extLst>
          </p:cNvPr>
          <p:cNvSpPr txBox="1"/>
          <p:nvPr/>
        </p:nvSpPr>
        <p:spPr>
          <a:xfrm>
            <a:off x="118182" y="2286053"/>
            <a:ext cx="3678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000" b="1" dirty="0">
                <a:solidFill>
                  <a:srgbClr val="FFFF00"/>
                </a:solidFill>
              </a:rPr>
              <a:t>Masked</a:t>
            </a:r>
          </a:p>
          <a:p>
            <a:pPr algn="l"/>
            <a:r>
              <a:rPr lang="en-GB" sz="3000" b="1" dirty="0">
                <a:solidFill>
                  <a:srgbClr val="FFFF00"/>
                </a:solidFill>
              </a:rPr>
              <a:t>Reader #9 </a:t>
            </a:r>
            <a:endParaRPr lang="en-US" sz="30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8353"/>
            <a:ext cx="3494734" cy="18389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51163" y="3209137"/>
            <a:ext cx="2646878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000" b="1" dirty="0">
                <a:solidFill>
                  <a:srgbClr val="FFFF00"/>
                </a:solidFill>
              </a:rPr>
              <a:t>Miss </a:t>
            </a:r>
          </a:p>
          <a:p>
            <a:pPr algn="ctr"/>
            <a:r>
              <a:rPr lang="en-GB" sz="5000" b="1" dirty="0">
                <a:solidFill>
                  <a:srgbClr val="FFFF00"/>
                </a:solidFill>
              </a:rPr>
              <a:t>Hosking</a:t>
            </a:r>
            <a:endParaRPr lang="en-US" sz="5000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4513" y="591128"/>
            <a:ext cx="4053367" cy="5444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1163" y="621727"/>
            <a:ext cx="2300484" cy="2218324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5889" y="5477886"/>
            <a:ext cx="983384" cy="98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8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9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1CC41C-EA79-DA49-A553-0D8475A5E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57018"/>
            <a:ext cx="12192001" cy="8363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4793BA-FEAB-E148-9077-95DE4D950262}"/>
              </a:ext>
            </a:extLst>
          </p:cNvPr>
          <p:cNvSpPr txBox="1"/>
          <p:nvPr/>
        </p:nvSpPr>
        <p:spPr>
          <a:xfrm>
            <a:off x="118181" y="2286053"/>
            <a:ext cx="3908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000" b="1" dirty="0">
                <a:solidFill>
                  <a:srgbClr val="FFFF00"/>
                </a:solidFill>
              </a:rPr>
              <a:t>Masked </a:t>
            </a:r>
          </a:p>
          <a:p>
            <a:pPr algn="l"/>
            <a:r>
              <a:rPr lang="en-GB" sz="3000" b="1" dirty="0">
                <a:solidFill>
                  <a:srgbClr val="FFFF00"/>
                </a:solidFill>
              </a:rPr>
              <a:t>Reader #10 </a:t>
            </a:r>
            <a:endParaRPr lang="en-US" sz="30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8353"/>
            <a:ext cx="3494734" cy="18389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442839" y="3209137"/>
            <a:ext cx="227498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000" b="1" dirty="0">
                <a:solidFill>
                  <a:srgbClr val="FFFF00"/>
                </a:solidFill>
              </a:rPr>
              <a:t>Mrs</a:t>
            </a:r>
          </a:p>
          <a:p>
            <a:pPr algn="ctr"/>
            <a:r>
              <a:rPr lang="en-US" sz="5000" b="1" dirty="0">
                <a:solidFill>
                  <a:srgbClr val="FFFF00"/>
                </a:solidFill>
              </a:rPr>
              <a:t>D’Arcy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5712" y="771525"/>
            <a:ext cx="4600575" cy="5314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8383" y="771524"/>
            <a:ext cx="2325544" cy="2203147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5889" y="5477886"/>
            <a:ext cx="983384" cy="98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3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9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1CC41C-EA79-DA49-A553-0D8475A5E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57018"/>
            <a:ext cx="12192001" cy="8363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4793BA-FEAB-E148-9077-95DE4D950262}"/>
              </a:ext>
            </a:extLst>
          </p:cNvPr>
          <p:cNvSpPr txBox="1"/>
          <p:nvPr/>
        </p:nvSpPr>
        <p:spPr>
          <a:xfrm>
            <a:off x="118181" y="2286053"/>
            <a:ext cx="3908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000" b="1" dirty="0">
                <a:solidFill>
                  <a:srgbClr val="FFFF00"/>
                </a:solidFill>
              </a:rPr>
              <a:t>Masked</a:t>
            </a:r>
          </a:p>
          <a:p>
            <a:pPr algn="l"/>
            <a:r>
              <a:rPr lang="en-GB" sz="3000" b="1" dirty="0">
                <a:solidFill>
                  <a:srgbClr val="FFFF00"/>
                </a:solidFill>
              </a:rPr>
              <a:t>Reader #11 </a:t>
            </a:r>
            <a:endParaRPr lang="en-US" sz="30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8353"/>
            <a:ext cx="3494734" cy="18389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777730" y="3218373"/>
            <a:ext cx="305724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rgbClr val="FFFF00"/>
                </a:solidFill>
              </a:rPr>
              <a:t>Mrs</a:t>
            </a:r>
          </a:p>
          <a:p>
            <a:pPr algn="ctr"/>
            <a:r>
              <a:rPr lang="en-US" sz="4000" b="1" dirty="0" err="1">
                <a:solidFill>
                  <a:srgbClr val="FFFF00"/>
                </a:solidFill>
              </a:rPr>
              <a:t>Stancombe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4725" y="1000125"/>
            <a:ext cx="5162550" cy="4857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8764" y="1001534"/>
            <a:ext cx="2275177" cy="2216839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5889" y="5477886"/>
            <a:ext cx="983384" cy="98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9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9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1CC41C-EA79-DA49-A553-0D8475A5E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57018"/>
            <a:ext cx="12192001" cy="8363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4793BA-FEAB-E148-9077-95DE4D950262}"/>
              </a:ext>
            </a:extLst>
          </p:cNvPr>
          <p:cNvSpPr txBox="1"/>
          <p:nvPr/>
        </p:nvSpPr>
        <p:spPr>
          <a:xfrm>
            <a:off x="118181" y="2286053"/>
            <a:ext cx="3908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000" b="1" dirty="0">
                <a:solidFill>
                  <a:srgbClr val="FFFF00"/>
                </a:solidFill>
              </a:rPr>
              <a:t>Masked</a:t>
            </a:r>
          </a:p>
          <a:p>
            <a:pPr algn="l"/>
            <a:r>
              <a:rPr lang="en-GB" sz="3000" b="1" dirty="0">
                <a:solidFill>
                  <a:srgbClr val="FFFF00"/>
                </a:solidFill>
              </a:rPr>
              <a:t>Reader #12 </a:t>
            </a:r>
            <a:endParaRPr lang="en-US" sz="30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8353"/>
            <a:ext cx="3494734" cy="18389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680084" y="3209137"/>
            <a:ext cx="1800493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000" b="1" dirty="0">
                <a:solidFill>
                  <a:srgbClr val="FFFF00"/>
                </a:solidFill>
              </a:rPr>
              <a:t>Mr</a:t>
            </a:r>
          </a:p>
          <a:p>
            <a:pPr algn="ctr"/>
            <a:r>
              <a:rPr lang="en-GB" sz="5000" b="1" dirty="0" err="1">
                <a:solidFill>
                  <a:srgbClr val="FFFF00"/>
                </a:solidFill>
              </a:rPr>
              <a:t>Pegg</a:t>
            </a:r>
            <a:endParaRPr lang="en-US" sz="5000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2917" y="1283648"/>
            <a:ext cx="4898956" cy="4691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3296" y="1249642"/>
            <a:ext cx="2257281" cy="2052074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5889" y="5477886"/>
            <a:ext cx="983384" cy="98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7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9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1CC41C-EA79-DA49-A553-0D8475A5E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57018"/>
            <a:ext cx="12192001" cy="8363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4793BA-FEAB-E148-9077-95DE4D950262}"/>
              </a:ext>
            </a:extLst>
          </p:cNvPr>
          <p:cNvSpPr txBox="1"/>
          <p:nvPr/>
        </p:nvSpPr>
        <p:spPr>
          <a:xfrm>
            <a:off x="118181" y="2286053"/>
            <a:ext cx="3908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000" b="1" dirty="0">
                <a:solidFill>
                  <a:srgbClr val="FFFF00"/>
                </a:solidFill>
              </a:rPr>
              <a:t>Masked</a:t>
            </a:r>
          </a:p>
          <a:p>
            <a:pPr algn="l"/>
            <a:r>
              <a:rPr lang="en-GB" sz="3000" b="1" dirty="0">
                <a:solidFill>
                  <a:srgbClr val="FFFF00"/>
                </a:solidFill>
              </a:rPr>
              <a:t>Reader #13 </a:t>
            </a:r>
            <a:endParaRPr lang="en-US" sz="30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8353"/>
            <a:ext cx="3494734" cy="18389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955800" y="3209137"/>
            <a:ext cx="124906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000" b="1" dirty="0">
                <a:solidFill>
                  <a:srgbClr val="FFFF00"/>
                </a:solidFill>
              </a:rPr>
              <a:t>Mrs</a:t>
            </a:r>
          </a:p>
          <a:p>
            <a:pPr algn="ctr"/>
            <a:r>
              <a:rPr lang="en-US" sz="5000" b="1" dirty="0">
                <a:solidFill>
                  <a:srgbClr val="FFFF00"/>
                </a:solidFill>
              </a:rPr>
              <a:t>Pitt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9986" y="672378"/>
            <a:ext cx="4772025" cy="4848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5437" y="672378"/>
            <a:ext cx="2003136" cy="1836208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5889" y="5477886"/>
            <a:ext cx="983384" cy="98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9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1CC41C-EA79-DA49-A553-0D8475A5E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57018"/>
            <a:ext cx="12192001" cy="8363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4793BA-FEAB-E148-9077-95DE4D950262}"/>
              </a:ext>
            </a:extLst>
          </p:cNvPr>
          <p:cNvSpPr txBox="1"/>
          <p:nvPr/>
        </p:nvSpPr>
        <p:spPr>
          <a:xfrm>
            <a:off x="118181" y="2286053"/>
            <a:ext cx="3908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000" b="1" dirty="0">
                <a:solidFill>
                  <a:srgbClr val="FFFF00"/>
                </a:solidFill>
              </a:rPr>
              <a:t>Masked</a:t>
            </a:r>
          </a:p>
          <a:p>
            <a:pPr algn="l"/>
            <a:r>
              <a:rPr lang="en-GB" sz="3000" b="1" dirty="0">
                <a:solidFill>
                  <a:srgbClr val="FFFF00"/>
                </a:solidFill>
              </a:rPr>
              <a:t>Reader #14 </a:t>
            </a:r>
            <a:endParaRPr lang="en-US" sz="30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8353"/>
            <a:ext cx="3494734" cy="18389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577493" y="3209137"/>
            <a:ext cx="2005678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000" b="1" dirty="0">
                <a:solidFill>
                  <a:srgbClr val="FFFF00"/>
                </a:solidFill>
              </a:rPr>
              <a:t>Mr</a:t>
            </a:r>
          </a:p>
          <a:p>
            <a:pPr algn="ctr"/>
            <a:r>
              <a:rPr lang="en-GB" sz="5000" b="1" dirty="0">
                <a:solidFill>
                  <a:srgbClr val="FFFF00"/>
                </a:solidFill>
              </a:rPr>
              <a:t>Walsh</a:t>
            </a:r>
            <a:endParaRPr lang="en-US" sz="5000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8257" y="1236128"/>
            <a:ext cx="2007322" cy="19730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7137" y="576262"/>
            <a:ext cx="4657725" cy="5705475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5889" y="5477886"/>
            <a:ext cx="983384" cy="98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9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9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1CC41C-EA79-DA49-A553-0D8475A5E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57018"/>
            <a:ext cx="12192001" cy="8363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4793BA-FEAB-E148-9077-95DE4D950262}"/>
              </a:ext>
            </a:extLst>
          </p:cNvPr>
          <p:cNvSpPr txBox="1"/>
          <p:nvPr/>
        </p:nvSpPr>
        <p:spPr>
          <a:xfrm>
            <a:off x="118181" y="2286053"/>
            <a:ext cx="3908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000" b="1" dirty="0">
                <a:solidFill>
                  <a:srgbClr val="FFFF00"/>
                </a:solidFill>
              </a:rPr>
              <a:t>Masked</a:t>
            </a:r>
          </a:p>
          <a:p>
            <a:pPr algn="l"/>
            <a:r>
              <a:rPr lang="en-GB" sz="3000" b="1" dirty="0">
                <a:solidFill>
                  <a:srgbClr val="FFFF00"/>
                </a:solidFill>
              </a:rPr>
              <a:t>Reader #15 </a:t>
            </a:r>
            <a:endParaRPr lang="en-US" sz="30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8353"/>
            <a:ext cx="3494734" cy="18389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747267" y="3301716"/>
            <a:ext cx="3326552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500" b="1" dirty="0">
                <a:solidFill>
                  <a:srgbClr val="FFFF00"/>
                </a:solidFill>
              </a:rPr>
              <a:t>Mrs</a:t>
            </a:r>
          </a:p>
          <a:p>
            <a:pPr algn="ctr"/>
            <a:r>
              <a:rPr lang="en-US" sz="3500" b="1" dirty="0">
                <a:solidFill>
                  <a:srgbClr val="FFFF00"/>
                </a:solidFill>
              </a:rPr>
              <a:t>Mitchell-Stead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4250" y="890587"/>
            <a:ext cx="5143500" cy="5076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3626" y="927812"/>
            <a:ext cx="2307938" cy="2192541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5889" y="5477886"/>
            <a:ext cx="983384" cy="98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6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9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1CC41C-EA79-DA49-A553-0D8475A5E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57018"/>
            <a:ext cx="12192001" cy="8363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4793BA-FEAB-E148-9077-95DE4D950262}"/>
              </a:ext>
            </a:extLst>
          </p:cNvPr>
          <p:cNvSpPr txBox="1"/>
          <p:nvPr/>
        </p:nvSpPr>
        <p:spPr>
          <a:xfrm>
            <a:off x="118181" y="2286053"/>
            <a:ext cx="3908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000" b="1" dirty="0">
                <a:solidFill>
                  <a:srgbClr val="FFFF00"/>
                </a:solidFill>
              </a:rPr>
              <a:t>Masked</a:t>
            </a:r>
          </a:p>
          <a:p>
            <a:pPr algn="l"/>
            <a:r>
              <a:rPr lang="en-GB" sz="3000" b="1" dirty="0">
                <a:solidFill>
                  <a:srgbClr val="FFFF00"/>
                </a:solidFill>
              </a:rPr>
              <a:t>Reader #16 </a:t>
            </a:r>
            <a:endParaRPr lang="en-US" sz="30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8353"/>
            <a:ext cx="3494734" cy="18389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301775" y="3209137"/>
            <a:ext cx="255711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000" b="1" dirty="0">
                <a:solidFill>
                  <a:srgbClr val="FFFF00"/>
                </a:solidFill>
              </a:rPr>
              <a:t>Miss</a:t>
            </a:r>
          </a:p>
          <a:p>
            <a:pPr algn="ctr"/>
            <a:r>
              <a:rPr lang="en-US" sz="5000" b="1" dirty="0">
                <a:solidFill>
                  <a:srgbClr val="FFFF00"/>
                </a:solidFill>
              </a:rPr>
              <a:t>Thomas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4833" y="528084"/>
            <a:ext cx="2750993" cy="26810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3996" y="437442"/>
            <a:ext cx="3865995" cy="554339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5889" y="5477886"/>
            <a:ext cx="983384" cy="98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95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1CC41C-EA79-DA49-A553-0D8475A5E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57018"/>
            <a:ext cx="12192001" cy="8363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4793BA-FEAB-E148-9077-95DE4D950262}"/>
              </a:ext>
            </a:extLst>
          </p:cNvPr>
          <p:cNvSpPr txBox="1"/>
          <p:nvPr/>
        </p:nvSpPr>
        <p:spPr>
          <a:xfrm>
            <a:off x="118181" y="2286053"/>
            <a:ext cx="3908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000" b="1" dirty="0">
                <a:solidFill>
                  <a:srgbClr val="FFFF00"/>
                </a:solidFill>
              </a:rPr>
              <a:t>Masked</a:t>
            </a:r>
          </a:p>
          <a:p>
            <a:pPr algn="l"/>
            <a:r>
              <a:rPr lang="en-GB" sz="3000" b="1" dirty="0">
                <a:solidFill>
                  <a:srgbClr val="FFFF00"/>
                </a:solidFill>
              </a:rPr>
              <a:t>Reader #17 </a:t>
            </a:r>
            <a:endParaRPr lang="en-US" sz="30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8353"/>
            <a:ext cx="3494734" cy="18389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462076" y="3209137"/>
            <a:ext cx="223651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000" b="1" dirty="0">
                <a:solidFill>
                  <a:srgbClr val="FFFF00"/>
                </a:solidFill>
              </a:rPr>
              <a:t>Mrs</a:t>
            </a:r>
          </a:p>
          <a:p>
            <a:pPr algn="ctr"/>
            <a:r>
              <a:rPr lang="en-US" sz="5000" b="1" dirty="0" err="1">
                <a:solidFill>
                  <a:srgbClr val="FFFF00"/>
                </a:solidFill>
              </a:rPr>
              <a:t>Kerrod</a:t>
            </a:r>
            <a:endParaRPr lang="en-US" sz="50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6851" y="1148714"/>
            <a:ext cx="2076739" cy="19359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9012" y="1014412"/>
            <a:ext cx="5133975" cy="4829175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5889" y="5477886"/>
            <a:ext cx="983384" cy="98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9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9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1CC41C-EA79-DA49-A553-0D8475A5E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57018"/>
            <a:ext cx="12192001" cy="8363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4793BA-FEAB-E148-9077-95DE4D950262}"/>
              </a:ext>
            </a:extLst>
          </p:cNvPr>
          <p:cNvSpPr txBox="1"/>
          <p:nvPr/>
        </p:nvSpPr>
        <p:spPr>
          <a:xfrm>
            <a:off x="118181" y="2286053"/>
            <a:ext cx="3908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000" b="1" dirty="0">
                <a:solidFill>
                  <a:srgbClr val="FFFF00"/>
                </a:solidFill>
              </a:rPr>
              <a:t>Masked</a:t>
            </a:r>
          </a:p>
          <a:p>
            <a:pPr algn="l"/>
            <a:r>
              <a:rPr lang="en-GB" sz="3000" b="1" dirty="0">
                <a:solidFill>
                  <a:srgbClr val="FFFF00"/>
                </a:solidFill>
              </a:rPr>
              <a:t>Reader #18 </a:t>
            </a:r>
            <a:endParaRPr lang="en-US" sz="30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8353"/>
            <a:ext cx="3494734" cy="18389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205596" y="3209137"/>
            <a:ext cx="274947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000" b="1" dirty="0">
                <a:solidFill>
                  <a:srgbClr val="FFFF00"/>
                </a:solidFill>
              </a:rPr>
              <a:t>Mrs</a:t>
            </a:r>
          </a:p>
          <a:p>
            <a:pPr algn="ctr"/>
            <a:r>
              <a:rPr lang="en-US" sz="5000" b="1" dirty="0">
                <a:solidFill>
                  <a:srgbClr val="FFFF00"/>
                </a:solidFill>
              </a:rPr>
              <a:t>Gregory</a:t>
            </a:r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5889" y="5477886"/>
            <a:ext cx="983384" cy="983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3294" y="831098"/>
            <a:ext cx="4025323" cy="44256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8925" y="908457"/>
            <a:ext cx="2194805" cy="213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2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1CC41C-EA79-DA49-A553-0D8475A5E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57018"/>
            <a:ext cx="12192001" cy="8363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4793BA-FEAB-E148-9077-95DE4D950262}"/>
              </a:ext>
            </a:extLst>
          </p:cNvPr>
          <p:cNvSpPr txBox="1"/>
          <p:nvPr/>
        </p:nvSpPr>
        <p:spPr>
          <a:xfrm>
            <a:off x="118182" y="2286053"/>
            <a:ext cx="3678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000" b="1" dirty="0">
                <a:solidFill>
                  <a:srgbClr val="FFFF00"/>
                </a:solidFill>
              </a:rPr>
              <a:t>Masked</a:t>
            </a:r>
          </a:p>
          <a:p>
            <a:pPr algn="l"/>
            <a:r>
              <a:rPr lang="en-GB" sz="3000" b="1" dirty="0">
                <a:solidFill>
                  <a:srgbClr val="FFFF00"/>
                </a:solidFill>
              </a:rPr>
              <a:t>Reader #1 </a:t>
            </a:r>
            <a:endParaRPr lang="en-US" sz="30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8353"/>
            <a:ext cx="3494734" cy="1838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8805" y="630232"/>
            <a:ext cx="4324350" cy="566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8821" y="669488"/>
            <a:ext cx="1997797" cy="18935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28622" y="2602146"/>
            <a:ext cx="299312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000" b="1" dirty="0">
                <a:solidFill>
                  <a:srgbClr val="FFFF00"/>
                </a:solidFill>
              </a:rPr>
              <a:t>Ms Bryce</a:t>
            </a:r>
            <a:endParaRPr lang="en-US" sz="5000" b="1" dirty="0">
              <a:solidFill>
                <a:srgbClr val="FFFF00"/>
              </a:solidFill>
            </a:endParaRP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5889" y="5477886"/>
            <a:ext cx="983384" cy="98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0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95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1CC41C-EA79-DA49-A553-0D8475A5E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57018"/>
            <a:ext cx="12192001" cy="8363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4793BA-FEAB-E148-9077-95DE4D950262}"/>
              </a:ext>
            </a:extLst>
          </p:cNvPr>
          <p:cNvSpPr txBox="1"/>
          <p:nvPr/>
        </p:nvSpPr>
        <p:spPr>
          <a:xfrm>
            <a:off x="118182" y="2286053"/>
            <a:ext cx="2588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000" b="1" dirty="0">
                <a:solidFill>
                  <a:srgbClr val="FFFF00"/>
                </a:solidFill>
              </a:rPr>
              <a:t>Masked Reader #2 </a:t>
            </a:r>
            <a:endParaRPr lang="en-US" sz="30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8353"/>
            <a:ext cx="3494734" cy="1838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0844" y="1312506"/>
            <a:ext cx="5764139" cy="3978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5366" y="1312506"/>
            <a:ext cx="1739179" cy="16181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320744" y="3076784"/>
            <a:ext cx="256352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rgbClr val="FFFF00"/>
                </a:solidFill>
              </a:rPr>
              <a:t>Mrs</a:t>
            </a:r>
          </a:p>
          <a:p>
            <a:pPr algn="ctr"/>
            <a:r>
              <a:rPr lang="en-GB" sz="4000" b="1" dirty="0" err="1">
                <a:solidFill>
                  <a:srgbClr val="FFFF00"/>
                </a:solidFill>
              </a:rPr>
              <a:t>Martinger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5889" y="5477886"/>
            <a:ext cx="983384" cy="98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4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9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1CC41C-EA79-DA49-A553-0D8475A5E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57018"/>
            <a:ext cx="12192001" cy="8363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4793BA-FEAB-E148-9077-95DE4D950262}"/>
              </a:ext>
            </a:extLst>
          </p:cNvPr>
          <p:cNvSpPr txBox="1"/>
          <p:nvPr/>
        </p:nvSpPr>
        <p:spPr>
          <a:xfrm>
            <a:off x="118182" y="2286053"/>
            <a:ext cx="3678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000" b="1" dirty="0">
                <a:solidFill>
                  <a:srgbClr val="FFFF00"/>
                </a:solidFill>
              </a:rPr>
              <a:t>Masked</a:t>
            </a:r>
          </a:p>
          <a:p>
            <a:pPr algn="l"/>
            <a:r>
              <a:rPr lang="en-GB" sz="3000" b="1" dirty="0">
                <a:solidFill>
                  <a:srgbClr val="FFFF00"/>
                </a:solidFill>
              </a:rPr>
              <a:t>Reader #3 </a:t>
            </a:r>
            <a:endParaRPr lang="en-US" sz="30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8353"/>
            <a:ext cx="3494734" cy="1838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4513" y="90343"/>
            <a:ext cx="4666069" cy="5834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5443" y="711382"/>
            <a:ext cx="2372302" cy="22717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35030" y="3007630"/>
            <a:ext cx="313419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000" b="1" dirty="0">
                <a:solidFill>
                  <a:srgbClr val="FFFF00"/>
                </a:solidFill>
              </a:rPr>
              <a:t>Miss Rees</a:t>
            </a:r>
            <a:endParaRPr lang="en-US" sz="5000" b="1" dirty="0">
              <a:solidFill>
                <a:srgbClr val="FFFF00"/>
              </a:solidFill>
            </a:endParaRPr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5889" y="5477886"/>
            <a:ext cx="983384" cy="98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8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9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1CC41C-EA79-DA49-A553-0D8475A5E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57018"/>
            <a:ext cx="12192001" cy="8363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4793BA-FEAB-E148-9077-95DE4D950262}"/>
              </a:ext>
            </a:extLst>
          </p:cNvPr>
          <p:cNvSpPr txBox="1"/>
          <p:nvPr/>
        </p:nvSpPr>
        <p:spPr>
          <a:xfrm>
            <a:off x="118182" y="2286053"/>
            <a:ext cx="3678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000" b="1" dirty="0">
                <a:solidFill>
                  <a:srgbClr val="FFFF00"/>
                </a:solidFill>
              </a:rPr>
              <a:t>Masked</a:t>
            </a:r>
          </a:p>
          <a:p>
            <a:pPr algn="l"/>
            <a:r>
              <a:rPr lang="en-GB" sz="3000" b="1" dirty="0">
                <a:solidFill>
                  <a:srgbClr val="FFFF00"/>
                </a:solidFill>
              </a:rPr>
              <a:t>Reader #4 </a:t>
            </a:r>
            <a:endParaRPr lang="en-US" sz="30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8353"/>
            <a:ext cx="3494734" cy="1838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2110" y="746413"/>
            <a:ext cx="5191125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7657" y="746413"/>
            <a:ext cx="1720706" cy="15710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492071" y="2563052"/>
            <a:ext cx="2121093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000" b="1" dirty="0">
                <a:solidFill>
                  <a:srgbClr val="FFFF00"/>
                </a:solidFill>
              </a:rPr>
              <a:t>Miss </a:t>
            </a:r>
          </a:p>
          <a:p>
            <a:pPr algn="ctr"/>
            <a:r>
              <a:rPr lang="en-GB" sz="5000" b="1" dirty="0">
                <a:solidFill>
                  <a:srgbClr val="FFFF00"/>
                </a:solidFill>
              </a:rPr>
              <a:t>Wright</a:t>
            </a:r>
            <a:endParaRPr lang="en-US" sz="5000" b="1" dirty="0">
              <a:solidFill>
                <a:srgbClr val="FFFF00"/>
              </a:solidFill>
            </a:endParaRPr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5889" y="5477886"/>
            <a:ext cx="983384" cy="98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2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9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1CC41C-EA79-DA49-A553-0D8475A5E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57018"/>
            <a:ext cx="12192001" cy="8363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4793BA-FEAB-E148-9077-95DE4D950262}"/>
              </a:ext>
            </a:extLst>
          </p:cNvPr>
          <p:cNvSpPr txBox="1"/>
          <p:nvPr/>
        </p:nvSpPr>
        <p:spPr>
          <a:xfrm>
            <a:off x="118182" y="2286053"/>
            <a:ext cx="3678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rgbClr val="FFFF00"/>
                </a:solidFill>
              </a:rPr>
              <a:t>Masked </a:t>
            </a:r>
          </a:p>
          <a:p>
            <a:r>
              <a:rPr lang="en-GB" sz="3000" b="1" dirty="0">
                <a:solidFill>
                  <a:srgbClr val="FFFF00"/>
                </a:solidFill>
              </a:rPr>
              <a:t>Reader #5 </a:t>
            </a:r>
            <a:endParaRPr lang="en-US" sz="30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8353"/>
            <a:ext cx="3494734" cy="1838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9334" y="452437"/>
            <a:ext cx="2270702" cy="2097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9475" y="452437"/>
            <a:ext cx="5353050" cy="59531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76518" y="2563052"/>
            <a:ext cx="335220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000" b="1" dirty="0">
                <a:solidFill>
                  <a:srgbClr val="FFFF00"/>
                </a:solidFill>
              </a:rPr>
              <a:t>Mrs </a:t>
            </a:r>
          </a:p>
          <a:p>
            <a:pPr algn="ctr"/>
            <a:r>
              <a:rPr lang="en-US" sz="5000" b="1" dirty="0">
                <a:solidFill>
                  <a:srgbClr val="FFFF00"/>
                </a:solidFill>
              </a:rPr>
              <a:t>Hathaway</a:t>
            </a:r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5889" y="5477886"/>
            <a:ext cx="983384" cy="98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5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9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1CC41C-EA79-DA49-A553-0D8475A5E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57018"/>
            <a:ext cx="12192001" cy="8363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4793BA-FEAB-E148-9077-95DE4D950262}"/>
              </a:ext>
            </a:extLst>
          </p:cNvPr>
          <p:cNvSpPr txBox="1"/>
          <p:nvPr/>
        </p:nvSpPr>
        <p:spPr>
          <a:xfrm>
            <a:off x="118182" y="2286053"/>
            <a:ext cx="3678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rgbClr val="FFFF00"/>
                </a:solidFill>
              </a:rPr>
              <a:t>Masked </a:t>
            </a:r>
          </a:p>
          <a:p>
            <a:r>
              <a:rPr lang="en-GB" sz="3000" b="1" dirty="0">
                <a:solidFill>
                  <a:srgbClr val="FFFF00"/>
                </a:solidFill>
              </a:rPr>
              <a:t>Reader #6 </a:t>
            </a:r>
            <a:endParaRPr lang="en-US" sz="30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8353"/>
            <a:ext cx="3494734" cy="1838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537" y="647700"/>
            <a:ext cx="4304903" cy="46816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4846" y="659793"/>
            <a:ext cx="2295128" cy="23749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11320" y="3173806"/>
            <a:ext cx="2069798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000" b="1" dirty="0">
                <a:solidFill>
                  <a:srgbClr val="FFFF00"/>
                </a:solidFill>
              </a:rPr>
              <a:t>Mr </a:t>
            </a:r>
          </a:p>
          <a:p>
            <a:pPr algn="ctr"/>
            <a:r>
              <a:rPr lang="en-US" sz="5000" b="1" dirty="0">
                <a:solidFill>
                  <a:srgbClr val="FFFF00"/>
                </a:solidFill>
              </a:rPr>
              <a:t>Hynes</a:t>
            </a:r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5889" y="5477886"/>
            <a:ext cx="983384" cy="98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8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9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1CC41C-EA79-DA49-A553-0D8475A5E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57018"/>
            <a:ext cx="12192001" cy="8363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4793BA-FEAB-E148-9077-95DE4D950262}"/>
              </a:ext>
            </a:extLst>
          </p:cNvPr>
          <p:cNvSpPr txBox="1"/>
          <p:nvPr/>
        </p:nvSpPr>
        <p:spPr>
          <a:xfrm>
            <a:off x="118182" y="2286053"/>
            <a:ext cx="3678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000" b="1" dirty="0">
                <a:solidFill>
                  <a:srgbClr val="FFFF00"/>
                </a:solidFill>
              </a:rPr>
              <a:t>Masked </a:t>
            </a:r>
          </a:p>
          <a:p>
            <a:pPr algn="l"/>
            <a:r>
              <a:rPr lang="en-GB" sz="3000" b="1" dirty="0">
                <a:solidFill>
                  <a:srgbClr val="FFFF00"/>
                </a:solidFill>
              </a:rPr>
              <a:t>Reader #7 </a:t>
            </a:r>
            <a:endParaRPr lang="en-US" sz="30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8353"/>
            <a:ext cx="3494734" cy="1838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5675" y="738187"/>
            <a:ext cx="5200650" cy="5381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3171" y="747970"/>
            <a:ext cx="2001982" cy="21986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301775" y="3209137"/>
            <a:ext cx="255711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000" b="1" dirty="0">
                <a:solidFill>
                  <a:srgbClr val="FFFF00"/>
                </a:solidFill>
              </a:rPr>
              <a:t>Mrs</a:t>
            </a:r>
          </a:p>
          <a:p>
            <a:pPr algn="ctr"/>
            <a:r>
              <a:rPr lang="en-US" sz="5000" b="1" dirty="0">
                <a:solidFill>
                  <a:srgbClr val="FFFF00"/>
                </a:solidFill>
              </a:rPr>
              <a:t>Thomas</a:t>
            </a:r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5889" y="5477886"/>
            <a:ext cx="983384" cy="98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0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9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1CC41C-EA79-DA49-A553-0D8475A5E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57018"/>
            <a:ext cx="12192001" cy="8363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4793BA-FEAB-E148-9077-95DE4D950262}"/>
              </a:ext>
            </a:extLst>
          </p:cNvPr>
          <p:cNvSpPr txBox="1"/>
          <p:nvPr/>
        </p:nvSpPr>
        <p:spPr>
          <a:xfrm>
            <a:off x="118182" y="2286053"/>
            <a:ext cx="3678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000" b="1" dirty="0">
                <a:solidFill>
                  <a:srgbClr val="FFFF00"/>
                </a:solidFill>
              </a:rPr>
              <a:t>Masked</a:t>
            </a:r>
          </a:p>
          <a:p>
            <a:pPr algn="l"/>
            <a:r>
              <a:rPr lang="en-GB" sz="3000" b="1" dirty="0">
                <a:solidFill>
                  <a:srgbClr val="FFFF00"/>
                </a:solidFill>
              </a:rPr>
              <a:t>Reader #8 </a:t>
            </a:r>
            <a:endParaRPr lang="en-US" sz="30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8353"/>
            <a:ext cx="3494734" cy="18389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212161" y="3209137"/>
            <a:ext cx="210827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000" b="1" dirty="0">
                <a:solidFill>
                  <a:srgbClr val="FFFF00"/>
                </a:solidFill>
              </a:rPr>
              <a:t>Mrs</a:t>
            </a:r>
          </a:p>
          <a:p>
            <a:pPr algn="ctr"/>
            <a:r>
              <a:rPr lang="en-US" sz="5000" b="1" dirty="0">
                <a:solidFill>
                  <a:srgbClr val="FFFF00"/>
                </a:solidFill>
              </a:rPr>
              <a:t>Arinze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9486" y="927813"/>
            <a:ext cx="5153025" cy="4476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8100" y="927813"/>
            <a:ext cx="2127106" cy="2071616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5889" y="5477886"/>
            <a:ext cx="983384" cy="98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3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9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2B58DE647BF14EA230D1C757842D40" ma:contentTypeVersion="13" ma:contentTypeDescription="Create a new document." ma:contentTypeScope="" ma:versionID="52311b1a281c0b1c097400dbbc8eb0db">
  <xsd:schema xmlns:xsd="http://www.w3.org/2001/XMLSchema" xmlns:xs="http://www.w3.org/2001/XMLSchema" xmlns:p="http://schemas.microsoft.com/office/2006/metadata/properties" xmlns:ns2="da46f23b-37f8-4835-81d4-5c089d6141a7" xmlns:ns3="8fe696d9-d398-4835-8ad7-769e2d1a80da" targetNamespace="http://schemas.microsoft.com/office/2006/metadata/properties" ma:root="true" ma:fieldsID="3236ed4ef88fd5764c81a77574adea77" ns2:_="" ns3:_="">
    <xsd:import namespace="da46f23b-37f8-4835-81d4-5c089d6141a7"/>
    <xsd:import namespace="8fe696d9-d398-4835-8ad7-769e2d1a80d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Checked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46f23b-37f8-4835-81d4-5c089d6141a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e696d9-d398-4835-8ad7-769e2d1a80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Checked" ma:index="12" nillable="true" ma:displayName="Checked" ma:default="1" ma:internalName="Checked">
      <xsd:simpleType>
        <xsd:restriction base="dms:Boolea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hecked xmlns="8fe696d9-d398-4835-8ad7-769e2d1a80da">true</Checked>
  </documentManagement>
</p:properties>
</file>

<file path=customXml/itemProps1.xml><?xml version="1.0" encoding="utf-8"?>
<ds:datastoreItem xmlns:ds="http://schemas.openxmlformats.org/officeDocument/2006/customXml" ds:itemID="{88F7C56F-50D3-499A-900A-0C82A86E20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59D46C-9AF2-42C7-98F3-ECCBFE63C65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da46f23b-37f8-4835-81d4-5c089d6141a7"/>
    <ds:schemaRef ds:uri="8fe696d9-d398-4835-8ad7-769e2d1a80d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E5A599-C3B1-4524-AD41-A280A6F9A63A}">
  <ds:schemaRefs>
    <ds:schemaRef ds:uri="http://schemas.microsoft.com/office/2006/documentManagement/types"/>
    <ds:schemaRef ds:uri="http://schemas.microsoft.com/office/infopath/2007/PartnerControls"/>
    <ds:schemaRef ds:uri="da46f23b-37f8-4835-81d4-5c089d6141a7"/>
    <ds:schemaRef ds:uri="http://purl.org/dc/elements/1.1/"/>
    <ds:schemaRef ds:uri="http://schemas.microsoft.com/office/2006/metadata/properties"/>
    <ds:schemaRef ds:uri="http://purl.org/dc/terms/"/>
    <ds:schemaRef ds:uri="8fe696d9-d398-4835-8ad7-769e2d1a80da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112</Words>
  <Application>Microsoft Office PowerPoint</Application>
  <PresentationFormat>Widescreen</PresentationFormat>
  <Paragraphs>70</Paragraphs>
  <Slides>19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Stencil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Colebourne Masked Reader</dc:title>
  <dc:creator>Stuart Guest</dc:creator>
  <cp:lastModifiedBy>Wendy D’Arcy</cp:lastModifiedBy>
  <cp:revision>25</cp:revision>
  <dcterms:created xsi:type="dcterms:W3CDTF">2021-02-09T20:26:25Z</dcterms:created>
  <dcterms:modified xsi:type="dcterms:W3CDTF">2021-03-05T09:07:40Z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0x010100C32B58DE647BF14EA230D1C757842D40</vt:lpwstr>
  </property>
</Properties>
</file>